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68" r:id="rId8"/>
    <p:sldId id="270" r:id="rId9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sz="4000" dirty="0"/>
              <a:t>Graça de Deus, infinito amor! </a:t>
            </a:r>
          </a:p>
          <a:p>
            <a:r>
              <a:rPr lang="pt-BR" sz="4000" dirty="0"/>
              <a:t>Graça do Céu, dom divinal! </a:t>
            </a:r>
          </a:p>
          <a:p>
            <a:r>
              <a:rPr lang="pt-BR" sz="4000" dirty="0"/>
              <a:t>Por Sua morte em amarga dor, </a:t>
            </a:r>
          </a:p>
          <a:p>
            <a:r>
              <a:rPr lang="pt-BR" sz="4000" dirty="0"/>
              <a:t>Cristo me trouxe esse amor real.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F16F39-CF96-48D1-94BB-2FDA57B8B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Graça, graça, fonte de </a:t>
            </a:r>
          </a:p>
          <a:p>
            <a:r>
              <a:rPr lang="pt-BR" dirty="0"/>
              <a:t>paz que Jesus me deu; </a:t>
            </a:r>
          </a:p>
          <a:p>
            <a:r>
              <a:rPr lang="pt-BR" dirty="0"/>
              <a:t>Graça, graça, graça </a:t>
            </a:r>
          </a:p>
          <a:p>
            <a:r>
              <a:rPr lang="pt-BR" dirty="0"/>
              <a:t>maior que o pecado meu.</a:t>
            </a:r>
          </a:p>
        </p:txBody>
      </p:sp>
    </p:spTree>
    <p:extLst>
      <p:ext uri="{BB962C8B-B14F-4D97-AF65-F5344CB8AC3E}">
        <p14:creationId xmlns:p14="http://schemas.microsoft.com/office/powerpoint/2010/main" val="99582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Fardos me oprimem, </a:t>
            </a:r>
          </a:p>
          <a:p>
            <a:r>
              <a:rPr lang="pt-BR" dirty="0"/>
              <a:t>de angústia e dor, </a:t>
            </a:r>
          </a:p>
          <a:p>
            <a:r>
              <a:rPr lang="pt-BR" dirty="0"/>
              <a:t>Quando me vêm ondas do mal; </a:t>
            </a:r>
          </a:p>
          <a:p>
            <a:r>
              <a:rPr lang="pt-BR" dirty="0"/>
              <a:t>Mas, pela graça do Salvador, </a:t>
            </a:r>
          </a:p>
          <a:p>
            <a:r>
              <a:rPr lang="pt-BR" dirty="0"/>
              <a:t>Tenho poder para ser leal. </a:t>
            </a:r>
          </a:p>
        </p:txBody>
      </p:sp>
    </p:spTree>
    <p:extLst>
      <p:ext uri="{BB962C8B-B14F-4D97-AF65-F5344CB8AC3E}">
        <p14:creationId xmlns:p14="http://schemas.microsoft.com/office/powerpoint/2010/main" val="320459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F16F39-CF96-48D1-94BB-2FDA57B8B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Graça, graça, fonte de </a:t>
            </a:r>
          </a:p>
          <a:p>
            <a:r>
              <a:rPr lang="pt-BR" dirty="0"/>
              <a:t>paz que Jesus me deu; </a:t>
            </a:r>
          </a:p>
          <a:p>
            <a:r>
              <a:rPr lang="pt-BR" dirty="0"/>
              <a:t>Graça, graça, graça </a:t>
            </a:r>
          </a:p>
          <a:p>
            <a:r>
              <a:rPr lang="pt-BR" dirty="0"/>
              <a:t>maior que o pecado meu.</a:t>
            </a:r>
          </a:p>
        </p:txBody>
      </p:sp>
    </p:spTree>
    <p:extLst>
      <p:ext uri="{BB962C8B-B14F-4D97-AF65-F5344CB8AC3E}">
        <p14:creationId xmlns:p14="http://schemas.microsoft.com/office/powerpoint/2010/main" val="3173885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Quão insondável </a:t>
            </a:r>
          </a:p>
          <a:p>
            <a:r>
              <a:rPr lang="pt-BR" dirty="0"/>
              <a:t>o amor de Deus! </a:t>
            </a:r>
          </a:p>
          <a:p>
            <a:r>
              <a:rPr lang="pt-BR" dirty="0"/>
              <a:t>Traz salvação ao pecador.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4977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essa graça que </a:t>
            </a:r>
          </a:p>
          <a:p>
            <a:r>
              <a:rPr lang="pt-BR" dirty="0"/>
              <a:t>vem dos Céus, </a:t>
            </a:r>
          </a:p>
          <a:p>
            <a:r>
              <a:rPr lang="pt-BR" dirty="0"/>
              <a:t>Sei que estarei </a:t>
            </a:r>
          </a:p>
          <a:p>
            <a:r>
              <a:rPr lang="pt-BR" dirty="0"/>
              <a:t>com o meu Senhor.</a:t>
            </a:r>
          </a:p>
        </p:txBody>
      </p:sp>
    </p:spTree>
    <p:extLst>
      <p:ext uri="{BB962C8B-B14F-4D97-AF65-F5344CB8AC3E}">
        <p14:creationId xmlns:p14="http://schemas.microsoft.com/office/powerpoint/2010/main" val="44940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GRAÇA DE DEUS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F16F39-CF96-48D1-94BB-2FDA57B8B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Graça, graça, fonte de </a:t>
            </a:r>
          </a:p>
          <a:p>
            <a:r>
              <a:rPr lang="pt-BR" dirty="0"/>
              <a:t>paz que Jesus me deu; </a:t>
            </a:r>
          </a:p>
          <a:p>
            <a:r>
              <a:rPr lang="pt-BR" dirty="0"/>
              <a:t>Graça, graça, graça </a:t>
            </a:r>
          </a:p>
          <a:p>
            <a:r>
              <a:rPr lang="pt-BR" dirty="0"/>
              <a:t>maior que o pecado meu.</a:t>
            </a:r>
          </a:p>
        </p:txBody>
      </p:sp>
    </p:spTree>
    <p:extLst>
      <p:ext uri="{BB962C8B-B14F-4D97-AF65-F5344CB8AC3E}">
        <p14:creationId xmlns:p14="http://schemas.microsoft.com/office/powerpoint/2010/main" val="1709944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186</Words>
  <Application>Microsoft Office PowerPoint</Application>
  <PresentationFormat>Apresentação na tela (16:9)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GRAÇA DE DEUS</vt:lpstr>
      <vt:lpstr>GRAÇA DE DEUS</vt:lpstr>
      <vt:lpstr>GRAÇA DE DEUS</vt:lpstr>
      <vt:lpstr>GRAÇA DE DEUS</vt:lpstr>
      <vt:lpstr>GRAÇA DE DEUS</vt:lpstr>
      <vt:lpstr>GRAÇA DE DEUS</vt:lpstr>
      <vt:lpstr>GRAÇA DE DEUS</vt:lpstr>
      <vt:lpstr>GRAÇA DE DEUS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2019-06-12T22:02:00Z</dcterms:modified>
</cp:coreProperties>
</file>

<file path=docProps/thumbnail.jpeg>
</file>